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70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79" r:id="rId24"/>
    <p:sldId id="283" r:id="rId25"/>
    <p:sldId id="284" r:id="rId26"/>
    <p:sldId id="285" r:id="rId27"/>
    <p:sldId id="286" r:id="rId28"/>
    <p:sldId id="287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G마켓 산스 TTF Bold" panose="02000000000000000000" pitchFamily="2" charset="-127"/>
      <p:bold r:id="rId36"/>
    </p:embeddedFont>
    <p:embeddedFont>
      <p:font typeface="Noto Sans KR" panose="020B0200000000000000" pitchFamily="50" charset="-127"/>
      <p:regular r:id="rId37"/>
      <p:bold r:id="rId38"/>
    </p:embeddedFont>
    <p:embeddedFont>
      <p:font typeface="Oswald SemiBold" panose="00000700000000000000" pitchFamily="2" charset="0"/>
      <p:bold r:id="rId39"/>
    </p:embeddedFont>
    <p:embeddedFont>
      <p:font typeface="Pretendard ExtraBold" panose="02000903000000020004" pitchFamily="50" charset="-127"/>
      <p:bold r:id="rId40"/>
    </p:embeddedFont>
    <p:embeddedFont>
      <p:font typeface="Pretendard Light" panose="02000403000000020004" pitchFamily="50" charset="-127"/>
      <p:regular r:id="rId41"/>
    </p:embeddedFont>
    <p:embeddedFont>
      <p:font typeface="Pretendard SemiBold" panose="02000703000000020004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 rot="10800000">
            <a:off x="4425993" y="4305300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5666710" y="606996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8204042" y="2241902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5733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2192000" y="2171700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55" y="8246875"/>
            <a:ext cx="3600000" cy="6116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055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055" y="5600700"/>
            <a:ext cx="3600000" cy="23059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4397313" y="4621518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4743146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324100"/>
            <a:ext cx="3960000" cy="2530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246395" y="458172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4753" y="5600700"/>
            <a:ext cx="3960000" cy="21126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7600" y="5868476"/>
            <a:ext cx="4680000" cy="3085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3792200" y="56007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767C2CB7-8C65-FB45-6FF3-0EBF7274CD07}"/>
              </a:ext>
            </a:extLst>
          </p:cNvPr>
          <p:cNvSpPr/>
          <p:nvPr/>
        </p:nvSpPr>
        <p:spPr>
          <a:xfrm rot="5400000">
            <a:off x="9400844" y="5027691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0" y="2906017"/>
            <a:ext cx="4965383" cy="31535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446" y="2305830"/>
            <a:ext cx="6732277" cy="4437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466050" y="4967345"/>
            <a:ext cx="404809" cy="35231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373" y="5177118"/>
            <a:ext cx="3475608" cy="3460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5400" y="7546925"/>
            <a:ext cx="3240000" cy="67955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8153400" y="5253318"/>
            <a:ext cx="3733800" cy="10331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725400" y="2400300"/>
            <a:ext cx="3234841" cy="7153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157717" y="6512137"/>
            <a:ext cx="413829" cy="5352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2213877"/>
            <a:ext cx="3707500" cy="4225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2966350" y="7579576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4572000" y="6134100"/>
            <a:ext cx="834488" cy="1445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000" y="6706899"/>
            <a:ext cx="2880000" cy="23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8283" y="6485464"/>
            <a:ext cx="2880000" cy="257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11144100" y="7579576"/>
            <a:ext cx="429589" cy="515227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cxnSpLocks/>
          </p:cNvCxnSpPr>
          <p:nvPr/>
        </p:nvCxnSpPr>
        <p:spPr>
          <a:xfrm flipH="1" flipV="1">
            <a:off x="6824076" y="6134100"/>
            <a:ext cx="963924" cy="5887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>
            <a:cxnSpLocks/>
          </p:cNvCxnSpPr>
          <p:nvPr/>
        </p:nvCxnSpPr>
        <p:spPr>
          <a:xfrm flipH="1">
            <a:off x="7605250" y="3688408"/>
            <a:ext cx="1946050" cy="2431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1300" y="2449599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7980" y="4566240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1458074" y="3901048"/>
            <a:ext cx="349457" cy="444928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346" y="6293104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1714" y="629310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587080" y="3112499"/>
            <a:ext cx="2829152" cy="6372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416232" y="3431134"/>
            <a:ext cx="2711951" cy="660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9867453" y="4095495"/>
            <a:ext cx="2476947" cy="6607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flipH="1">
            <a:off x="8051073" y="4756250"/>
            <a:ext cx="305485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1105927" y="4756250"/>
            <a:ext cx="2985514" cy="15368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주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·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258" y="6428572"/>
            <a:ext cx="3240000" cy="2601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2171700"/>
            <a:ext cx="2700000" cy="207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376" y="2950009"/>
            <a:ext cx="2700000" cy="11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0707258" y="3654731"/>
            <a:ext cx="2999180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3104802"/>
            <a:ext cx="2206996" cy="426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65466" y="2302854"/>
            <a:ext cx="5098534" cy="909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2968614" y="2665349"/>
            <a:ext cx="385758" cy="54559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0" y="2171700"/>
            <a:ext cx="2356455" cy="5067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125200" y="8191500"/>
            <a:ext cx="2686721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657600" y="7505700"/>
            <a:ext cx="2781206" cy="10433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9754322" y="8489015"/>
            <a:ext cx="2442061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877</Words>
  <Application>Microsoft Office PowerPoint</Application>
  <PresentationFormat>사용자 지정</PresentationFormat>
  <Paragraphs>186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Pretendard ExtraBold</vt:lpstr>
      <vt:lpstr>Pretendard Regular</vt:lpstr>
      <vt:lpstr>Pretendard SemiBold</vt:lpstr>
      <vt:lpstr>Noto Sans KR</vt:lpstr>
      <vt:lpstr>Oswald SemiBold</vt:lpstr>
      <vt:lpstr>Pretendard Bold</vt:lpstr>
      <vt:lpstr>G마켓 산스 TTF Bold</vt:lpstr>
      <vt:lpstr>Calibri</vt:lpstr>
      <vt:lpstr>Arial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18</cp:revision>
  <dcterms:created xsi:type="dcterms:W3CDTF">2006-08-16T00:00:00Z</dcterms:created>
  <dcterms:modified xsi:type="dcterms:W3CDTF">2025-08-29T01:25:34Z</dcterms:modified>
</cp:coreProperties>
</file>